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2"/>
  </p:notesMasterIdLst>
  <p:sldIdLst>
    <p:sldId id="352" r:id="rId3"/>
    <p:sldId id="342" r:id="rId4"/>
    <p:sldId id="296" r:id="rId5"/>
    <p:sldId id="346" r:id="rId6"/>
    <p:sldId id="345" r:id="rId7"/>
    <p:sldId id="354" r:id="rId8"/>
    <p:sldId id="348" r:id="rId9"/>
    <p:sldId id="349" r:id="rId10"/>
    <p:sldId id="350" r:id="rId11"/>
    <p:sldId id="351" r:id="rId12"/>
    <p:sldId id="355" r:id="rId13"/>
    <p:sldId id="356" r:id="rId14"/>
    <p:sldId id="357" r:id="rId15"/>
    <p:sldId id="358" r:id="rId16"/>
    <p:sldId id="362" r:id="rId17"/>
    <p:sldId id="363" r:id="rId18"/>
    <p:sldId id="359" r:id="rId19"/>
    <p:sldId id="360" r:id="rId20"/>
    <p:sldId id="353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91241-B3D7-45DD-BA14-F4C70D90C092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4BC1E-B767-41B7-9C89-9840B4CC4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168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4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449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5811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3770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8194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540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495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733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5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132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622808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她爱上了那座城市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并决定留下来。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city and decides to stay.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67319" y="2722567"/>
            <a:ext cx="412164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falls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in              love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305339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are many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大自然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)parks in our country.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the club, you can learn a lot about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昆虫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important for us to protect(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保护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野生生物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.Lucy would like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tomato noodles.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.All of us hope to see you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222067" y="2411887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nature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153846" y="2984480"/>
            <a:ext cx="11592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insects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287411" y="3557073"/>
            <a:ext cx="13003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wildlife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400373" y="4129666"/>
            <a:ext cx="116089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beef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684643" y="4656482"/>
            <a:ext cx="8627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soon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898460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15586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.You can join the art club if you are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(interest) in drawing.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good for our bodies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(mind) to exercise.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.Daniel doesn’t like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(collect) stamps(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邮票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but he loves music very much.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.Please join us 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(discover) more secrets(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奥秘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of nature.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.I’d like to join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(cook) club and learn to cook for my parents.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96000" y="1286559"/>
            <a:ext cx="157767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interested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863101" y="1831089"/>
            <a:ext cx="1061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minds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80393" y="2399636"/>
            <a:ext cx="159691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collecting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307781" y="3467815"/>
            <a:ext cx="2217274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discovering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707336" y="4025453"/>
            <a:ext cx="13404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cooking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5956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34949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三、根据中文提示完成句子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表演戏剧对学生们来说很有趣。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great fun for students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drama.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我妈妈周末在家收拾东西。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 puts away things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weekends.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你觉得你的新学校怎么样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太棒了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我很快就爱上它了。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do you like your new school?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—Wonderful!I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it soon.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77636" y="1919250"/>
            <a:ext cx="340349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act             out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395168" y="3008311"/>
            <a:ext cx="25859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home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75950" y="5227529"/>
            <a:ext cx="496963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fall                      in   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love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0658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79038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参观者不可以在博物馆里拍照。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Visitors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museum.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这本书让我们更多地思考关于大自然的事情。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book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about nature.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25245" y="2093911"/>
            <a:ext cx="433317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can’t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take            photos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251277" y="3218182"/>
            <a:ext cx="449033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makes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us               think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3292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306869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do you do after school?You may say you go home and do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(you) homework.But I think we can have many other things to do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join different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(club), like the art club and the music club.If you swim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good), you can join 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(swim) club.Maybe you can’t play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violin or the guitar well, but you can learn to play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(they) at the music club.Then, some people there can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(help) you.I like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(book) and I often go to the reading club.Do you like books?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(come) with me!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306054" y="1338011"/>
            <a:ext cx="8435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your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149555" y="1951700"/>
            <a:ext cx="8435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after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098238" y="2516779"/>
            <a:ext cx="9412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clubs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627596" y="3088982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well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676015" y="3067216"/>
            <a:ext cx="2058577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swimming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140792" y="3635128"/>
            <a:ext cx="98135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313067" y="4190842"/>
            <a:ext cx="9012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them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726387" y="4708821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help</a:t>
            </a:r>
            <a:endParaRPr lang="zh-CN" altLang="en-US" sz="28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400975" y="4722352"/>
            <a:ext cx="10422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books</a:t>
            </a:r>
            <a:endParaRPr lang="zh-CN" altLang="en-US" sz="28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922111" y="5325187"/>
            <a:ext cx="10422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Come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88639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12286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our school, many students join the music club.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music club so popular(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流行的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)?Let me tell you about this.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Music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relaxing.Students have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classes every day:four in the morning and three in the afternoon.They’re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their subjects.Music can help them relax and have a good sleep at night.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they’re free, they often watch TV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play computer games.But in the club, they can make full use of their free time.They can talk about music and learn from each other.They think it is great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08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77787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club, students can meet new people with the same interests,so they can make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them.Some of the students in the club are good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English—they can speak English and sing songs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English well.So they can help you with English.It’s cool.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club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.If you want to have a good time after school, join the music club now.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25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27351"/>
            <a:ext cx="429374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.A.What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C.When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D.Where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.A.am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C.are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D.be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.A.five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B.six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C.seven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D.eight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.A.busy	B.first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C.last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D.free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.A.but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B.or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C.so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D.because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72719" y="227351"/>
            <a:ext cx="432113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.A.fun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B.time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C.day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D.weekend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.A.dances	B.singers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C.friends	D.food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B.for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D.to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B.from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.A.boring	B.bad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C.hard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D.interesting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414481" y="123290"/>
            <a:ext cx="0" cy="57979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381000" y="5828750"/>
            <a:ext cx="455066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BBCAB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ACACD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01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706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7008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36603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57306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一、将下面的活动与相应的俱乐部匹配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.take photos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.cook Chinese food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.read books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A.Cooking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B.Nature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C.Book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Club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85335" y="1678921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18" name="矩形 17"/>
          <p:cNvSpPr/>
          <p:nvPr/>
        </p:nvSpPr>
        <p:spPr>
          <a:xfrm>
            <a:off x="3622979" y="22226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19" name="矩形 18"/>
          <p:cNvSpPr/>
          <p:nvPr/>
        </p:nvSpPr>
        <p:spPr>
          <a:xfrm>
            <a:off x="2485335" y="27722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55004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二、选词填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1207490"/>
            <a:ext cx="4156907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minds, beef, collect,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1964106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.Mr White likes to be out in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 in a house.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should think about questions with our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.David and Simon often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stamps(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邮票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their free time.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.—Would you like some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please.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78010" y="1964106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nature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873938" y="2517893"/>
            <a:ext cx="1061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minds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569619" y="3088003"/>
            <a:ext cx="149752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collect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78010" y="4189316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beef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55814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这不仅仅是读书。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不仅仅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me, science is more than interesting.It’s useful.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对我来说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科学不仅仅有趣。它还很有用。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21047"/>
            <a:ext cx="794961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的比较级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73708423"/>
              </p:ext>
            </p:extLst>
          </p:nvPr>
        </p:nvGraphicFramePr>
        <p:xfrm>
          <a:off x="381000" y="1848364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1622461"/>
                <a:gridCol w="3359649"/>
                <a:gridCol w="6447890"/>
              </a:tblGrid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than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表示数量概念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超过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job needs more than three people.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这项工作需要至少三个人。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表示程度概念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不仅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is more than a father.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他不仅仅是一位父亲。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401703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汤米每天都花两小时以上的时间打篮球。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Tommy spends </a:t>
            </a:r>
            <a:r>
              <a:rPr lang="en-US" altLang="zh-CN" sz="2800"/>
              <a:t>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hours playing basketball every day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91510" y="2586643"/>
            <a:ext cx="2257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than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17449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他不止会说一种语言。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can speak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language.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91510" y="3771583"/>
            <a:ext cx="2257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than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1873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library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fall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love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每周二放学后来图书馆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爱上读书吧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fall in love with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爱上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 falls in love with running, and she runs every morning.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埃拉爱上跑步了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她每天早上都跑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808052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(1)fall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掉落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跌倒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Apples fall from the trees.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苹果从树上掉落。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careful not to fall over the stone.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小心别被石头绊倒。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don’t work hard, you will fall behind others.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如果你不努力工作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你就会落后于他人。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(2)fall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作名词时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跌落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秋季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316</TotalTime>
  <Words>699</Words>
  <Application>Microsoft Office PowerPoint</Application>
  <PresentationFormat>宽屏</PresentationFormat>
  <Paragraphs>155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59</cp:revision>
  <dcterms:created xsi:type="dcterms:W3CDTF">2021-07-19T03:09:34Z</dcterms:created>
  <dcterms:modified xsi:type="dcterms:W3CDTF">2025-09-09T07:15:43Z</dcterms:modified>
</cp:coreProperties>
</file>